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257" r:id="rId2"/>
    <p:sldId id="293" r:id="rId3"/>
    <p:sldId id="278" r:id="rId4"/>
    <p:sldId id="258" r:id="rId5"/>
    <p:sldId id="259" r:id="rId6"/>
    <p:sldId id="260" r:id="rId7"/>
    <p:sldId id="279" r:id="rId8"/>
    <p:sldId id="261" r:id="rId9"/>
    <p:sldId id="262" r:id="rId10"/>
    <p:sldId id="263" r:id="rId11"/>
    <p:sldId id="264" r:id="rId12"/>
    <p:sldId id="298" r:id="rId13"/>
    <p:sldId id="265" r:id="rId14"/>
    <p:sldId id="294" r:id="rId15"/>
    <p:sldId id="267" r:id="rId16"/>
    <p:sldId id="268" r:id="rId17"/>
    <p:sldId id="270" r:id="rId18"/>
    <p:sldId id="271" r:id="rId19"/>
    <p:sldId id="300" r:id="rId20"/>
    <p:sldId id="297" r:id="rId21"/>
    <p:sldId id="273" r:id="rId22"/>
    <p:sldId id="295" r:id="rId23"/>
    <p:sldId id="296" r:id="rId24"/>
    <p:sldId id="275" r:id="rId25"/>
    <p:sldId id="276" r:id="rId26"/>
    <p:sldId id="280" r:id="rId27"/>
    <p:sldId id="281" r:id="rId28"/>
    <p:sldId id="301" r:id="rId29"/>
    <p:sldId id="282" r:id="rId30"/>
    <p:sldId id="284" r:id="rId31"/>
    <p:sldId id="285" r:id="rId32"/>
    <p:sldId id="291" r:id="rId33"/>
    <p:sldId id="290" r:id="rId34"/>
    <p:sldId id="289" r:id="rId35"/>
    <p:sldId id="288" r:id="rId36"/>
    <p:sldId id="286" r:id="rId37"/>
    <p:sldId id="287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58D23-5A6A-44A3-AA4B-FBFE885D2910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2D8C6-5451-42FD-97BB-3930EEF449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6B1-BFF8-4A3C-A023-294E6FF13352}" type="datetime1">
              <a:rPr lang="ru-RU" smtClean="0"/>
              <a:pPr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6DA3A-65B6-42EC-AE64-59A352359C7E}" type="datetime1">
              <a:rPr lang="ru-RU" smtClean="0"/>
              <a:pPr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FFCC-8060-40A3-98C7-735786759DE6}" type="datetime1">
              <a:rPr lang="ru-RU" smtClean="0"/>
              <a:pPr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B626-8E4E-4C39-BD31-8776AA59B245}" type="datetime1">
              <a:rPr lang="ru-RU" smtClean="0"/>
              <a:pPr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41A-0321-47F9-BFA1-1C6EC47DC7A5}" type="datetime1">
              <a:rPr lang="ru-RU" smtClean="0"/>
              <a:pPr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CF36C-5541-4E32-B607-E48E052A404F}" type="datetime1">
              <a:rPr lang="ru-RU" smtClean="0"/>
              <a:pPr/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A234C-9765-42C3-8E39-C7DFB3EE9F2B}" type="datetime1">
              <a:rPr lang="ru-RU" smtClean="0"/>
              <a:pPr/>
              <a:t>08.12.2015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2201-EA44-4449-AC8D-19622D1A9C48}" type="datetime1">
              <a:rPr lang="ru-RU" smtClean="0"/>
              <a:pPr/>
              <a:t>08.12.2015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17022-F19F-4748-8072-8A4743096C46}" type="datetime1">
              <a:rPr lang="ru-RU" smtClean="0"/>
              <a:pPr/>
              <a:t>08.12.2015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F6A30-FEE1-49E9-A3FB-65324632FBCF}" type="datetime1">
              <a:rPr lang="ru-RU" smtClean="0"/>
              <a:pPr/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DDAA1-6795-460C-BA5A-13BA9812EDE0}" type="datetime1">
              <a:rPr lang="ru-RU" smtClean="0"/>
              <a:pPr/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A7194-D716-459D-B18C-AD4B66B1DD3D}" type="datetime1">
              <a:rPr lang="ru-RU" smtClean="0"/>
              <a:pPr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B2755-D00B-4044-B46A-7B23DCB97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116633"/>
            <a:ext cx="8429684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Муниципальное общеобразовательное учреждение</a:t>
            </a:r>
          </a:p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«Средняя школа № 1» г. Малая Вишера</a:t>
            </a:r>
            <a:b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endParaRPr lang="ru-RU" sz="1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XIII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ЗНАМЕНСКИЕ ОБРАЗОВАТЕЛЬНЫЕ ЧТЕНИЯ</a:t>
            </a: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РЕГИОНАЛЬНЫЙ ЭТАП </a:t>
            </a:r>
            <a:r>
              <a:rPr lang="en-US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XXIV</a:t>
            </a:r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МЕЖДУНАРОДНЫХ РОЖДЕСТВЕНСКИХ ЧТЕНИЙ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Исследовательский проект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Оксочский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пастырь.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175 –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со дня рождения протоиерея Петра Васильевича Ильинского»</a:t>
            </a:r>
          </a:p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</a:p>
          <a:p>
            <a:pPr algn="ctr"/>
            <a:endParaRPr lang="ru-RU" sz="1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			                              Выполнили работу: </a:t>
            </a:r>
            <a:r>
              <a:rPr lang="ru-RU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Золотухина</a:t>
            </a: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Ирина,</a:t>
            </a:r>
          </a:p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				               Павлова Диана</a:t>
            </a:r>
          </a:p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9 класс МАОУ СШ №1 </a:t>
            </a:r>
          </a:p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г. Малая Вишера</a:t>
            </a:r>
          </a:p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Руководитель: Петрова</a:t>
            </a:r>
          </a:p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Марина Александровна,</a:t>
            </a:r>
          </a:p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учитель ОРКСЭ И МХК   </a:t>
            </a:r>
          </a:p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МАОУ «Средняя Школа №1» </a:t>
            </a:r>
          </a:p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г. Малая Вишера</a:t>
            </a:r>
          </a:p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</a:p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Малая Вишера</a:t>
            </a:r>
          </a:p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</a:p>
          <a:p>
            <a:endParaRPr lang="ru-RU" sz="1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r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142852"/>
            <a:ext cx="5494868" cy="587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928794" y="6072206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Веребьинский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мост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ксочи-Преображения-Господн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8683720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7158" y="6000768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Храм Преображения Господня с.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Оксочи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Крестецкого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уезда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Фотография начала 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XX 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века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3" name="Рисунок 2" descr="Screenshot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3" y="142852"/>
            <a:ext cx="4539251" cy="635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creenshot_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6556" y="142852"/>
            <a:ext cx="4300534" cy="635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07504" y="6165304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«Новгородские епархиальные ведомости» № 15 1898 год.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Копии документов из электронного каталога Российской национальной библиотеки</a:t>
            </a:r>
          </a:p>
          <a:p>
            <a:pPr algn="ctr"/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6072206"/>
            <a:ext cx="850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Храм Сретения Господня с. </a:t>
            </a:r>
            <a:r>
              <a:rPr lang="ru-RU" sz="1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Оксочи</a:t>
            </a:r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Рисунок учащегося 9 класса  МАОУ СШ №1 г. Малая Вишера Сергея Юдина.</a:t>
            </a:r>
            <a:endParaRPr lang="ru-RU" sz="1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4" name="Рисунок 3" descr="Храм Оксочи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8493279" cy="6011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3" name="Рисунок 2" descr="photo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240" y="214290"/>
            <a:ext cx="2544605" cy="35280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 descr="01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2143116"/>
            <a:ext cx="3220186" cy="41688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 descr="40348961-gde-kupit-chachu-v-abhazii-7-buk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2143116"/>
            <a:ext cx="2926709" cy="40719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3143240" y="3857628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Икона «Преображение Господне»</a:t>
            </a:r>
            <a:endParaRPr lang="ru-RU" sz="1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44" y="6143644"/>
            <a:ext cx="3143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Икона «Святые равноапостольные братья Кирилл и </a:t>
            </a:r>
            <a:r>
              <a:rPr lang="ru-RU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Мефодий</a:t>
            </a: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8" y="6286520"/>
            <a:ext cx="32147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Икона «Святой равноапостольный князь Владимир»</a:t>
            </a:r>
          </a:p>
          <a:p>
            <a:endParaRPr lang="ru-RU" sz="1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323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857232"/>
            <a:ext cx="4190922" cy="4857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Рисунок 2" descr="Preobrazhenie_12v._23.2h23.7sm._fr._templona_GE_.jpg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1214422"/>
            <a:ext cx="4511954" cy="41947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42844" y="5786454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Тихвинская Икона Божией Матери                    Икона «Преображение Господне»</a:t>
            </a:r>
          </a:p>
          <a:p>
            <a:pPr algn="ctr"/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итрополит_Феогност_(Лебедев_Георгий_Иванович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3" y="142852"/>
            <a:ext cx="4965735" cy="6572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214942" y="1785926"/>
            <a:ext cx="371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Феогност (Лебедев),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архиепископ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Новгородский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(в миру Георгий Иванович Лебедев) </a:t>
            </a:r>
            <a:b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 кафедре с 1892 по 1900 гг.</a:t>
            </a:r>
            <a:b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† 1903 г.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4" name="Рисунок 3" descr="Архиепископ Феогнис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8981" y="142852"/>
            <a:ext cx="4299677" cy="5357850"/>
          </a:xfrm>
          <a:prstGeom prst="rect">
            <a:avLst/>
          </a:prstGeom>
        </p:spPr>
      </p:pic>
      <p:pic>
        <p:nvPicPr>
          <p:cNvPr id="5" name="Рисунок 4" descr="Конкордин Анатолий Иоаннови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3901347" cy="5357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282" y="5572140"/>
            <a:ext cx="878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Ключарь Софийского собора священник             Архиепископ </a:t>
            </a:r>
            <a:r>
              <a:rPr lang="ru-RU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Феогнист</a:t>
            </a:r>
            <a: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Новгородский             </a:t>
            </a:r>
          </a:p>
          <a:p>
            <a: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Анатолий </a:t>
            </a:r>
            <a:r>
              <a:rPr lang="ru-RU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Иоанович</a:t>
            </a:r>
            <a: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Конкордин                             и Старорусский</a:t>
            </a:r>
            <a:endParaRPr lang="ru-RU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5" name="Рисунок 4" descr="Храм Оксочи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42852"/>
            <a:ext cx="8412109" cy="596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00034" y="5572140"/>
            <a:ext cx="785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Храм Сретения Господня с.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Оксочи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Рисунок учащейся 9 класса  МАОУ СШ №1 г. Малая Вишера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Дарьи Никитиной.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3" name="Рисунок 2" descr="Храм Оксочи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8215338" cy="5832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71472" y="5857892"/>
            <a:ext cx="7715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Храм Сретения Господня с.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Оксочи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Рисунок учащейся 9 класса  МАОУ СШ №1 г. Малая Вишера Анастасии Красновой.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rticle_1290_1441313038598_depositphotos_39449545_m-2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5027895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71259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16632"/>
            <a:ext cx="4429124" cy="3321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8c4f56fca58a3832bfdb58054a9d73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429000"/>
            <a:ext cx="4500594" cy="3215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020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429000"/>
            <a:ext cx="4310061" cy="3232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99592" y="6453336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Святыни Земли Новгородской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3" name="Рисунок 2" descr="imag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8341716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28596" y="5857892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Дом в с.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Оксочи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где жил отец Петр Ильинский.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Фотография из семейного архива В.В. Бабкина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4" name="Рисунок 3" descr="akafist-tihvinskoj-ikone-bozhiej-materi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0"/>
            <a:ext cx="520152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2080" y="764704"/>
            <a:ext cx="36724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Тропарь Иконе Божией Матери Тихвинская</a:t>
            </a:r>
          </a:p>
          <a:p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Днесь, яко солнце пресветлое, </a:t>
            </a:r>
            <a:r>
              <a:rPr lang="ru-RU" sz="1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возсия</a:t>
            </a: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нам на </a:t>
            </a:r>
            <a:r>
              <a:rPr lang="ru-RU" sz="1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воздусе</a:t>
            </a: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b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всечестная</a:t>
            </a: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икона Твоя, Владычице, /</a:t>
            </a:r>
            <a:b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лучами милости мир </a:t>
            </a:r>
            <a:r>
              <a:rPr lang="ru-RU" sz="1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просвещающи</a:t>
            </a: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/</a:t>
            </a:r>
            <a:b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юже</a:t>
            </a: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великая Россия, /</a:t>
            </a:r>
            <a:b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яко некий дар Божественный /</a:t>
            </a:r>
            <a:b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свыше </a:t>
            </a:r>
            <a:r>
              <a:rPr lang="ru-RU" sz="1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благоговейне</a:t>
            </a: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восприймши</a:t>
            </a: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/</a:t>
            </a:r>
            <a:b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прославляет </a:t>
            </a:r>
            <a:r>
              <a:rPr lang="ru-RU" sz="1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Тя</a:t>
            </a: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Богомати</a:t>
            </a: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всех Владычицу, /</a:t>
            </a:r>
            <a:b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 от Тебе </a:t>
            </a:r>
            <a:r>
              <a:rPr lang="ru-RU" sz="1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рождшагося</a:t>
            </a: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Христа Бога нашего величает радостно. /</a:t>
            </a:r>
            <a:b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Емуже</a:t>
            </a: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молеся</a:t>
            </a: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о Госпоже Царице Богородице, /</a:t>
            </a:r>
            <a:b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да сохранит вся грады и страны </a:t>
            </a:r>
            <a:r>
              <a:rPr lang="ru-RU" sz="1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христианския</a:t>
            </a: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невредимы от всех навет </a:t>
            </a:r>
            <a:r>
              <a:rPr lang="ru-RU" sz="1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вражиих</a:t>
            </a: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b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 спасет верою поклоняющихся /</a:t>
            </a:r>
            <a:b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Его Божественному и Твоему пречистому образу, /</a:t>
            </a:r>
            <a:b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Дево</a:t>
            </a: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Неискусобрачная</a:t>
            </a:r>
            <a:r>
              <a:rPr lang="ru-RU" sz="14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3" name="Рисунок 2" descr="Оксочи-Преображения-Господн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8814653" cy="5939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55576" y="6093296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Храм Преображения Господня с.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Оксочи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Крестецкого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уезда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Фотография начала 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XX 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века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3" name="Рисунок 2" descr="image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42853"/>
            <a:ext cx="3625930" cy="59170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 descr="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42852"/>
            <a:ext cx="3891282" cy="59064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179512" y="6093296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Протоиерей Петр Васильевич Ильинский и матушка Александра Яковлевна. Фотографии из семейного архива В.В. Бабкина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4" name="Рисунок 3" descr="Беляева(Ильинская) Екатерина Петров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188640"/>
            <a:ext cx="3153829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288032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188640"/>
            <a:ext cx="265634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23528" y="5013176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Беляев 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Сергей Георгиевич и его жена 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Беляева (Ильинская) Екатерина </a:t>
            </a:r>
            <a:r>
              <a:rPr lang="ru-RU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Петровна. Фотографии 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из семейного архива В.В. Бабкина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4" name="Рисунок 3" descr="Фото_150Ильинский - сын Петра Васильевич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42852"/>
            <a:ext cx="3214710" cy="5634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фот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142852"/>
            <a:ext cx="4637957" cy="6500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11560" y="5877272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Михаил Петрович Ильинский.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Фотография и документы  из семейного архива В.В. Бабкина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На фото мой прадед Ильинский Петр Васильевич родился 10.06.1840 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2844" y="142852"/>
            <a:ext cx="4335014" cy="65008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67544" y="2204864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Настоятель церкви Преображения Господня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с.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Оксочи</a:t>
            </a:r>
            <a:endParaRPr 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протоиерей Петр Васильевич Ильинский.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Фотография из семейного архива В.В. Бабкина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4" name="Рисунок 3" descr="Screenshot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3643338" cy="5103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 descr="Screenshot_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116632"/>
            <a:ext cx="3277711" cy="47760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 descr="Screenshot_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1844824"/>
            <a:ext cx="3000396" cy="431505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107504" y="6093296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«Новгородские епархиальные ведомости» № 15 1898 год.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Копии документов из электронного каталога Российской национальной библиотеки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3" name="Рисунок 2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35073"/>
            <a:ext cx="4335043" cy="65800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/>
          <p:cNvSpPr txBox="1"/>
          <p:nvPr/>
        </p:nvSpPr>
        <p:spPr>
          <a:xfrm>
            <a:off x="4716016" y="2492896"/>
            <a:ext cx="417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Настоятель церкви Преображения Господня с.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Оксочи</a:t>
            </a:r>
            <a:endParaRPr 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протоиерей Петр Васильевич Ильинский.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Фотография из семейного архива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В.В. Бабкина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ворянин Иван Алексеевич Вышнеград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59140" y="214290"/>
            <a:ext cx="4125544" cy="53578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Box 2"/>
          <p:cNvSpPr txBox="1"/>
          <p:nvPr/>
        </p:nvSpPr>
        <p:spPr>
          <a:xfrm>
            <a:off x="4643438" y="5643578"/>
            <a:ext cx="428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Дворянин Иван Алексеевич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Вышнеградский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14282" y="5589240"/>
            <a:ext cx="414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Граф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Владимир Николаевич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Коковцев</a:t>
            </a:r>
            <a:endParaRPr 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Рисунок 6" descr="Граф Владимир Николаевич Коковце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316699" cy="5400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6_oksochinakarte1918go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214290"/>
            <a:ext cx="5611865" cy="604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285852" y="6215082"/>
            <a:ext cx="67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Карта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Крестецкого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уезда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Василий Петрович фон Розенберг (1826-191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2895600" cy="52019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4" name="Рисунок 3" descr="-Александр Петрович фон Розенберг (1832-190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476672"/>
            <a:ext cx="3830320" cy="52019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4929190" y="5786454"/>
            <a:ext cx="3786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Статский советник Александр Петрович фон Розенберг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5733256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Барон Василий Петрович фон Розенберг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5" name="Рисунок 4" descr="Храм Оксочи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42852"/>
            <a:ext cx="8068966" cy="580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00034" y="5805264"/>
            <a:ext cx="785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Храм Сретения Господня с.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Оксочи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Рисунок учащейся 9 класса  МАОУ СШ №1 г. Малая Вишера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Татьяны Лукиной.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6" name="Рисунок 5" descr="Здесь похоронены Ильинские Петр Васильевич, его жена Александра Яковлевна и дочь Екатерина Петров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6632"/>
            <a:ext cx="7698221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79512" y="5877272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Место захоронения отца Петра Васильевича и Александры Яковлевны Ильинских и их дочери Екатерины Петровны Беляевой. Кладбище с. </a:t>
            </a:r>
            <a:r>
              <a:rPr lang="ru-RU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Оксочи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4" name="Рисунок 3" descr="2207428uf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88640"/>
            <a:ext cx="7647413" cy="573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043608" y="594928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Кладбище с. </a:t>
            </a:r>
            <a:r>
              <a:rPr lang="ru-RU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Оксочи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43608" y="587727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Церковь Сретения Господня с. </a:t>
            </a:r>
            <a:r>
              <a:rPr lang="ru-RU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Оксочи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2015 год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SC025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8640"/>
            <a:ext cx="7680853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На фото мой прадед Ильинский Петр Васильевич родился 10.06.1840 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142852"/>
            <a:ext cx="3971544" cy="5955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Рисунок 2" descr="2  моя прабабушка Александра Яковлевна Ильинская Покровска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09" y="142852"/>
            <a:ext cx="3887747" cy="595044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3528" y="6021288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Матушка Александра Яковлевна и протоиерей Петр Васильевич Ильинские. Фотографии из семейного архива В.В. Бабкина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7544" y="836712"/>
            <a:ext cx="820891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Источники:</a:t>
            </a:r>
          </a:p>
          <a:p>
            <a:endParaRPr lang="ru-RU" sz="1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Российская  национальная библиотека. Электронный каталог «Новгородские епархиальные ведомости» № 15 1898 год.</a:t>
            </a:r>
          </a:p>
          <a:p>
            <a:pPr>
              <a:buFontTx/>
              <a:buChar char="-"/>
            </a:pPr>
            <a:endParaRPr lang="ru-RU" sz="1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«Моя Вишера» 2013 год № 5, 7, 8   </a:t>
            </a:r>
          </a:p>
          <a:p>
            <a:pPr>
              <a:buFontTx/>
              <a:buChar char="-"/>
            </a:pPr>
            <a:endParaRPr lang="ru-RU" sz="1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Алексеев В. Е. «Воспоминания о родине, малой, но прекрасной, подкрепленные ее историей» </a:t>
            </a:r>
          </a:p>
          <a:p>
            <a:endParaRPr lang="ru-RU" sz="1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Фотографии и документы из семейного архива Валентина Витальевича Бабкина, правнука протоиерея Петра Васильевича Ильинского         </a:t>
            </a:r>
          </a:p>
          <a:p>
            <a:endPara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214290"/>
            <a:ext cx="7500990" cy="6308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ksoch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04664"/>
            <a:ext cx="4724538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4" name="Рисунок 3" descr="Oksochi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404664"/>
            <a:ext cx="4109295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285852" y="5589240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Деревянная церковь во имя Сретения Господня с.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Оксочи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Фотография конца 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XIX 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века.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14290"/>
            <a:ext cx="3838327" cy="58261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 descr="image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9" y="332656"/>
            <a:ext cx="3491922" cy="5698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5720" y="6000768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Протоиерей Петр Васильевич Ильинский и матушка Александра Яковлевна. Фотографии из семейного архива В.В. Бабкина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2" name="Рисунок 1" descr="image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142852"/>
            <a:ext cx="3929090" cy="55920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/>
          <p:cNvSpPr txBox="1"/>
          <p:nvPr/>
        </p:nvSpPr>
        <p:spPr>
          <a:xfrm>
            <a:off x="500034" y="5715016"/>
            <a:ext cx="7929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Настоятель церкви Преображения Господня с.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Оксочи</a:t>
            </a:r>
            <a:endParaRPr 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протоиерей Петр Васильевич Ильинский.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Фотография из семейного архива В.В. Бабкина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84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8229209" cy="615204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755-D00B-4044-B46A-7B23DCB9756F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5" name="Рисунок 4" descr="Screenshot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5" y="142852"/>
            <a:ext cx="7197761" cy="6560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580</Words>
  <Application>Microsoft Office PowerPoint</Application>
  <PresentationFormat>Экран (4:3)</PresentationFormat>
  <Paragraphs>136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МАОУ СШ №1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 Александровна</dc:creator>
  <cp:lastModifiedBy>Марина Александровна</cp:lastModifiedBy>
  <cp:revision>47</cp:revision>
  <dcterms:created xsi:type="dcterms:W3CDTF">2015-12-03T11:41:44Z</dcterms:created>
  <dcterms:modified xsi:type="dcterms:W3CDTF">2015-12-08T05:33:17Z</dcterms:modified>
</cp:coreProperties>
</file>